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61" r:id="rId4"/>
    <p:sldId id="258" r:id="rId5"/>
    <p:sldId id="262" r:id="rId6"/>
    <p:sldId id="263" r:id="rId7"/>
    <p:sldId id="264" r:id="rId8"/>
    <p:sldId id="257" r:id="rId9"/>
    <p:sldId id="259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36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sus\Desktop\&#1051;&#1040;&#1044;&#1059;&#1064;&#1050;&#1048;,%20&#1040;.&#1054;&#1088;&#1083;&#1086;&#1074;%20-%20&#1044;&#1086;%20&#1089;&#1074;&#1080;&#1076;&#1072;&#1085;&#1080;&#1103;,%20&#1076;&#1077;&#1090;&#1089;&#1082;&#1080;&#1081;%20&#1089;&#1072;&#1076;%20(www.hotplayer.ru).mp3" TargetMode="Externa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sus\Desktop\&#1041;&#1072;&#1089;&#1090;&#1072;%20-%20&#1042;&#1099;&#1087;&#1091;&#1089;&#1082;&#1085;&#1086;&#1081;%20(&#1052;&#1077;&#1076;&#1083;&#1103;&#1095;&#1086;&#1082;).mp3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sus\Desktop\&#1041;&#1072;&#1089;&#1090;&#1072;%20-%20&#1042;&#1099;&#1087;&#1091;&#1089;&#1082;&#1085;&#1086;&#1081;%20(&#1052;&#1077;&#1076;&#1083;&#1103;&#1095;&#1086;&#1082;).mp3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sus\Desktop\&#1089;&#1087;&#1086;&#1082;&#1086;&#1081;&#1085;&#1072;&#1103;.mp3" TargetMode="Externa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sus\Desktop\&#1089;&#1087;&#1086;&#1082;&#1086;&#1081;&#1085;&#1072;&#1103;.mp3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sus\Desktop\&#1052;&#1091;&#1079;&#1099;&#1082;&#1072;%20&#1076;&#1083;&#1103;%20&#1090;&#1072;&#1085;&#1094;&#1077;&#1074;%20-%20&#1042;&#1099;&#1087;&#1091;&#1089;&#1082;&#1085;&#1086;&#1081;%20&#1074;%20&#1076;&#1077;&#1090;&#1089;&#1082;&#1086;&#1084;%20&#1089;&#1072;&#1076;&#1091;_(Inkompmusic.ru).mp3" TargetMode="Externa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429000"/>
            <a:ext cx="7851648" cy="20002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Выпускникам 2020 года </a:t>
            </a: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solidFill>
                  <a:srgbClr val="FFFF00"/>
                </a:solidFill>
                <a:latin typeface="Comic Sans MS" pitchFamily="66" charset="0"/>
              </a:rPr>
              <a:t>МАДОУ </a:t>
            </a:r>
            <a:r>
              <a:rPr lang="ru-RU" dirty="0" err="1" smtClean="0">
                <a:solidFill>
                  <a:srgbClr val="FFFF00"/>
                </a:solidFill>
                <a:latin typeface="Comic Sans MS" pitchFamily="66" charset="0"/>
              </a:rPr>
              <a:t>д</a:t>
            </a:r>
            <a:r>
              <a:rPr lang="ru-RU" dirty="0" smtClean="0">
                <a:solidFill>
                  <a:srgbClr val="FFFF00"/>
                </a:solidFill>
                <a:latin typeface="Comic Sans MS" pitchFamily="66" charset="0"/>
              </a:rPr>
              <a:t>/с № 40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группа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«МАДАГАСКАР»!!!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5857892"/>
            <a:ext cx="7854696" cy="60959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Century Gothic" pitchFamily="34" charset="0"/>
              </a:rPr>
              <a:t>Воспитатель: </a:t>
            </a:r>
            <a:r>
              <a:rPr lang="ru-RU" sz="1800" dirty="0" err="1" smtClean="0">
                <a:solidFill>
                  <a:schemeClr val="bg2">
                    <a:lumMod val="75000"/>
                  </a:schemeClr>
                </a:solidFill>
                <a:latin typeface="Century Gothic" pitchFamily="34" charset="0"/>
              </a:rPr>
              <a:t>Монгуш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Century Gothic" pitchFamily="34" charset="0"/>
              </a:rPr>
              <a:t> У. К.</a:t>
            </a:r>
            <a:endParaRPr lang="ru-RU" sz="1800" dirty="0">
              <a:solidFill>
                <a:schemeClr val="bg2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026" name="Picture 2" descr="C:\Users\Asus\Desktop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52"/>
            <a:ext cx="6929486" cy="32333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sus\Desktop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ЛАДУШКИ, А.Орлов - До свидания, детский сад (www.hotplayer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929586" y="5715016"/>
            <a:ext cx="836617" cy="836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5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sus\Desktop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357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428728" y="3286124"/>
            <a:ext cx="5643602" cy="4451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7030A0"/>
                </a:solidFill>
                <a:latin typeface="Arial Black" pitchFamily="34" charset="0"/>
              </a:rPr>
              <a:t>Выпускниками стали</a:t>
            </a:r>
            <a:br>
              <a:rPr lang="ru-RU" sz="14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1400" dirty="0" smtClean="0">
                <a:solidFill>
                  <a:srgbClr val="7030A0"/>
                </a:solidFill>
                <a:latin typeface="Arial Black" pitchFamily="34" charset="0"/>
              </a:rPr>
              <a:t>Наши малыши,</a:t>
            </a:r>
            <a:br>
              <a:rPr lang="ru-RU" sz="14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1400" dirty="0" smtClean="0">
                <a:solidFill>
                  <a:srgbClr val="7030A0"/>
                </a:solidFill>
                <a:latin typeface="Arial Black" pitchFamily="34" charset="0"/>
              </a:rPr>
              <a:t>Добра вам воспитатели</a:t>
            </a:r>
            <a:br>
              <a:rPr lang="ru-RU" sz="14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1400" dirty="0" smtClean="0">
                <a:solidFill>
                  <a:srgbClr val="7030A0"/>
                </a:solidFill>
                <a:latin typeface="Arial Black" pitchFamily="34" charset="0"/>
              </a:rPr>
              <a:t>Желают от души.</a:t>
            </a:r>
            <a:br>
              <a:rPr lang="ru-RU" sz="14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1400" dirty="0" smtClean="0">
                <a:solidFill>
                  <a:srgbClr val="7030A0"/>
                </a:solidFill>
                <a:latin typeface="Arial Black" pitchFamily="34" charset="0"/>
              </a:rPr>
              <a:t>Пусть </a:t>
            </a:r>
            <a:r>
              <a:rPr lang="ru-RU" sz="1400" dirty="0" smtClean="0">
                <a:solidFill>
                  <a:srgbClr val="7030A0"/>
                </a:solidFill>
                <a:latin typeface="Arial Black" pitchFamily="34" charset="0"/>
              </a:rPr>
              <a:t>школьная дорога</a:t>
            </a:r>
            <a:br>
              <a:rPr lang="ru-RU" sz="14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1400" dirty="0" smtClean="0">
                <a:solidFill>
                  <a:srgbClr val="7030A0"/>
                </a:solidFill>
                <a:latin typeface="Arial Black" pitchFamily="34" charset="0"/>
              </a:rPr>
              <a:t>Для вас будет ровной,</a:t>
            </a:r>
            <a:br>
              <a:rPr lang="ru-RU" sz="14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1400" dirty="0" smtClean="0">
                <a:solidFill>
                  <a:srgbClr val="7030A0"/>
                </a:solidFill>
                <a:latin typeface="Arial Black" pitchFamily="34" charset="0"/>
              </a:rPr>
              <a:t>Желаем, чтоб вы были</a:t>
            </a:r>
            <a:br>
              <a:rPr lang="ru-RU" sz="14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1400" dirty="0" smtClean="0">
                <a:solidFill>
                  <a:srgbClr val="7030A0"/>
                </a:solidFill>
                <a:latin typeface="Arial Black" pitchFamily="34" charset="0"/>
              </a:rPr>
              <a:t>Настойчивы, упорны.</a:t>
            </a:r>
            <a:br>
              <a:rPr lang="ru-RU" sz="14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1400" dirty="0" smtClean="0">
                <a:solidFill>
                  <a:srgbClr val="7030A0"/>
                </a:solidFill>
                <a:latin typeface="Arial Black" pitchFamily="34" charset="0"/>
              </a:rPr>
              <a:t>Пусть </a:t>
            </a:r>
            <a:r>
              <a:rPr lang="ru-RU" sz="1400" dirty="0" smtClean="0">
                <a:solidFill>
                  <a:srgbClr val="7030A0"/>
                </a:solidFill>
                <a:latin typeface="Arial Black" pitchFamily="34" charset="0"/>
              </a:rPr>
              <a:t>с любовью примет</a:t>
            </a:r>
            <a:br>
              <a:rPr lang="ru-RU" sz="14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1400" dirty="0" smtClean="0">
                <a:solidFill>
                  <a:srgbClr val="7030A0"/>
                </a:solidFill>
                <a:latin typeface="Arial Black" pitchFamily="34" charset="0"/>
              </a:rPr>
              <a:t>Вас школьная семья,</a:t>
            </a:r>
            <a:br>
              <a:rPr lang="ru-RU" sz="14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1400" dirty="0" smtClean="0">
                <a:solidFill>
                  <a:srgbClr val="7030A0"/>
                </a:solidFill>
                <a:latin typeface="Arial Black" pitchFamily="34" charset="0"/>
              </a:rPr>
              <a:t>Пусть у вас появятся</a:t>
            </a:r>
            <a:br>
              <a:rPr lang="ru-RU" sz="14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1400" dirty="0" smtClean="0">
                <a:solidFill>
                  <a:srgbClr val="7030A0"/>
                </a:solidFill>
                <a:latin typeface="Arial Black" pitchFamily="34" charset="0"/>
              </a:rPr>
              <a:t>Новые друзья.</a:t>
            </a:r>
            <a:br>
              <a:rPr lang="ru-RU" sz="14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1400" dirty="0" smtClean="0">
                <a:solidFill>
                  <a:srgbClr val="7030A0"/>
                </a:solidFill>
                <a:latin typeface="Arial Black" pitchFamily="34" charset="0"/>
              </a:rPr>
              <a:t>Счастливого </a:t>
            </a:r>
            <a:r>
              <a:rPr lang="ru-RU" sz="1400" dirty="0" smtClean="0">
                <a:solidFill>
                  <a:srgbClr val="7030A0"/>
                </a:solidFill>
                <a:latin typeface="Arial Black" pitchFamily="34" charset="0"/>
              </a:rPr>
              <a:t>пути</a:t>
            </a:r>
            <a:br>
              <a:rPr lang="ru-RU" sz="14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1400" dirty="0" smtClean="0">
                <a:solidFill>
                  <a:srgbClr val="7030A0"/>
                </a:solidFill>
                <a:latin typeface="Arial Black" pitchFamily="34" charset="0"/>
              </a:rPr>
              <a:t>Хотим вам пожелать,</a:t>
            </a:r>
            <a:br>
              <a:rPr lang="ru-RU" sz="14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1400" dirty="0" smtClean="0">
                <a:solidFill>
                  <a:srgbClr val="7030A0"/>
                </a:solidFill>
                <a:latin typeface="Arial Black" pitchFamily="34" charset="0"/>
              </a:rPr>
              <a:t>Успешными, счастливыми</a:t>
            </a:r>
            <a:br>
              <a:rPr lang="ru-RU" sz="14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1400" dirty="0" smtClean="0">
                <a:solidFill>
                  <a:srgbClr val="7030A0"/>
                </a:solidFill>
                <a:latin typeface="Arial Black" pitchFamily="34" charset="0"/>
              </a:rPr>
              <a:t>Мы вам желаем стать.</a:t>
            </a:r>
            <a:r>
              <a:rPr lang="ru-RU" sz="1400" dirty="0" smtClean="0">
                <a:latin typeface="Arial Black" pitchFamily="34" charset="0"/>
              </a:rPr>
              <a:t/>
            </a:r>
            <a:br>
              <a:rPr lang="ru-RU" sz="1400" dirty="0" smtClean="0">
                <a:latin typeface="Arial Black" pitchFamily="34" charset="0"/>
              </a:rPr>
            </a:br>
            <a:endParaRPr lang="ru-RU" sz="1400" dirty="0" smtClean="0">
              <a:latin typeface="Arial Black" pitchFamily="34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sus\Desktop\IMG-9125fda87f5321458a0450cd6b3d24b3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786190"/>
            <a:ext cx="3659711" cy="27447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147" name="Picture 3" descr="C:\Users\Asus\Desktop\IMG-1820d74a1547f31f154d6163d5212b61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786190"/>
            <a:ext cx="3633775" cy="2725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Asus\Desktop\20181115_0942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500042"/>
            <a:ext cx="3643338" cy="2732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149" name="Picture 5" descr="C:\Users\Asus\Desktop\20190507_1056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857232"/>
            <a:ext cx="3632202" cy="2724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Баста - Выпускной (Медлячок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3786183" y="3000373"/>
            <a:ext cx="1214445" cy="1214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17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57422" y="2500306"/>
            <a:ext cx="45720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Segoe Script" pitchFamily="66" charset="0"/>
              </a:rPr>
              <a:t>Поздравляем вас, ребята,</a:t>
            </a:r>
            <a:br>
              <a:rPr lang="ru-RU" sz="2000" dirty="0" smtClean="0">
                <a:solidFill>
                  <a:srgbClr val="FF0000"/>
                </a:solidFill>
                <a:latin typeface="Segoe Script" pitchFamily="66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Segoe Script" pitchFamily="66" charset="0"/>
              </a:rPr>
              <a:t>С вашим первым выпускным!</a:t>
            </a:r>
            <a:br>
              <a:rPr lang="ru-RU" sz="2000" dirty="0" smtClean="0">
                <a:solidFill>
                  <a:srgbClr val="FF0000"/>
                </a:solidFill>
                <a:latin typeface="Segoe Script" pitchFamily="66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Segoe Script" pitchFamily="66" charset="0"/>
              </a:rPr>
              <a:t>Мы за вас, конечно, рады,</a:t>
            </a:r>
            <a:br>
              <a:rPr lang="ru-RU" sz="2000" dirty="0" smtClean="0">
                <a:solidFill>
                  <a:srgbClr val="FF0000"/>
                </a:solidFill>
                <a:latin typeface="Segoe Script" pitchFamily="66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Segoe Script" pitchFamily="66" charset="0"/>
              </a:rPr>
              <a:t>Но немножечко грустим.</a:t>
            </a:r>
            <a:r>
              <a:rPr lang="ru-RU" sz="2000" dirty="0" smtClean="0">
                <a:latin typeface="Segoe Script" pitchFamily="66" charset="0"/>
              </a:rPr>
              <a:t/>
            </a:r>
            <a:br>
              <a:rPr lang="ru-RU" sz="2000" dirty="0" smtClean="0">
                <a:latin typeface="Segoe Script" pitchFamily="66" charset="0"/>
              </a:rPr>
            </a:br>
            <a:r>
              <a:rPr lang="ru-RU" sz="2000" dirty="0" smtClean="0">
                <a:latin typeface="Segoe Script" pitchFamily="66" charset="0"/>
              </a:rPr>
              <a:t/>
            </a:r>
            <a:br>
              <a:rPr lang="ru-RU" sz="2000" dirty="0" smtClean="0">
                <a:latin typeface="Segoe Script" pitchFamily="66" charset="0"/>
              </a:rPr>
            </a:br>
            <a:r>
              <a:rPr lang="ru-RU" sz="2000" dirty="0" smtClean="0">
                <a:solidFill>
                  <a:schemeClr val="accent2"/>
                </a:solidFill>
                <a:latin typeface="Segoe Script" pitchFamily="66" charset="0"/>
              </a:rPr>
              <a:t>Не придете больше в садик,</a:t>
            </a:r>
            <a:br>
              <a:rPr lang="ru-RU" sz="2000" dirty="0" smtClean="0">
                <a:solidFill>
                  <a:schemeClr val="accent2"/>
                </a:solidFill>
                <a:latin typeface="Segoe Script" pitchFamily="66" charset="0"/>
              </a:rPr>
            </a:br>
            <a:r>
              <a:rPr lang="ru-RU" sz="2000" dirty="0" smtClean="0">
                <a:solidFill>
                  <a:schemeClr val="accent2"/>
                </a:solidFill>
                <a:latin typeface="Segoe Script" pitchFamily="66" charset="0"/>
              </a:rPr>
              <a:t>Ждут вас новые дела,</a:t>
            </a:r>
            <a:br>
              <a:rPr lang="ru-RU" sz="2000" dirty="0" smtClean="0">
                <a:solidFill>
                  <a:schemeClr val="accent2"/>
                </a:solidFill>
                <a:latin typeface="Segoe Script" pitchFamily="66" charset="0"/>
              </a:rPr>
            </a:br>
            <a:r>
              <a:rPr lang="ru-RU" sz="2000" dirty="0" smtClean="0">
                <a:solidFill>
                  <a:schemeClr val="accent2"/>
                </a:solidFill>
                <a:latin typeface="Segoe Script" pitchFamily="66" charset="0"/>
              </a:rPr>
              <a:t>Но игрушки и кроватки</a:t>
            </a:r>
            <a:br>
              <a:rPr lang="ru-RU" sz="2000" dirty="0" smtClean="0">
                <a:solidFill>
                  <a:schemeClr val="accent2"/>
                </a:solidFill>
                <a:latin typeface="Segoe Script" pitchFamily="66" charset="0"/>
              </a:rPr>
            </a:br>
            <a:r>
              <a:rPr lang="ru-RU" sz="2000" dirty="0" smtClean="0">
                <a:solidFill>
                  <a:schemeClr val="accent2"/>
                </a:solidFill>
                <a:latin typeface="Segoe Script" pitchFamily="66" charset="0"/>
              </a:rPr>
              <a:t>Будут помнить вас всегда.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Script" pitchFamily="66" charset="0"/>
              </a:rPr>
              <a:t/>
            </a:r>
            <a:b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Script" pitchFamily="66" charset="0"/>
              </a:rPr>
            </a:br>
            <a:r>
              <a:rPr lang="ru-RU" sz="2000" dirty="0" smtClean="0">
                <a:latin typeface="Segoe Script" pitchFamily="66" charset="0"/>
              </a:rPr>
              <a:t/>
            </a:r>
            <a:br>
              <a:rPr lang="ru-RU" sz="2000" dirty="0" smtClean="0">
                <a:latin typeface="Segoe Script" pitchFamily="66" charset="0"/>
              </a:rPr>
            </a:br>
            <a:r>
              <a:rPr lang="ru-RU" sz="2000" dirty="0" smtClean="0">
                <a:solidFill>
                  <a:srgbClr val="FFC000"/>
                </a:solidFill>
                <a:latin typeface="Segoe Script" pitchFamily="66" charset="0"/>
              </a:rPr>
              <a:t>Мы желаем, чтобы в школе</a:t>
            </a:r>
            <a:br>
              <a:rPr lang="ru-RU" sz="2000" dirty="0" smtClean="0">
                <a:solidFill>
                  <a:srgbClr val="FFC000"/>
                </a:solidFill>
                <a:latin typeface="Segoe Script" pitchFamily="66" charset="0"/>
              </a:rPr>
            </a:br>
            <a:r>
              <a:rPr lang="ru-RU" sz="2000" dirty="0" smtClean="0">
                <a:solidFill>
                  <a:srgbClr val="FFC000"/>
                </a:solidFill>
                <a:latin typeface="Segoe Script" pitchFamily="66" charset="0"/>
              </a:rPr>
              <a:t>Вы учились все на «пять».</a:t>
            </a:r>
            <a:br>
              <a:rPr lang="ru-RU" sz="2000" dirty="0" smtClean="0">
                <a:solidFill>
                  <a:srgbClr val="FFC000"/>
                </a:solidFill>
                <a:latin typeface="Segoe Script" pitchFamily="66" charset="0"/>
              </a:rPr>
            </a:br>
            <a:r>
              <a:rPr lang="ru-RU" sz="2000" dirty="0" smtClean="0">
                <a:solidFill>
                  <a:srgbClr val="FFC000"/>
                </a:solidFill>
                <a:latin typeface="Segoe Script" pitchFamily="66" charset="0"/>
              </a:rPr>
              <a:t>И, конечно, с теплотою</a:t>
            </a:r>
            <a:br>
              <a:rPr lang="ru-RU" sz="2000" dirty="0" smtClean="0">
                <a:solidFill>
                  <a:srgbClr val="FFC000"/>
                </a:solidFill>
                <a:latin typeface="Segoe Script" pitchFamily="66" charset="0"/>
              </a:rPr>
            </a:br>
            <a:r>
              <a:rPr lang="ru-RU" sz="2000" dirty="0" smtClean="0">
                <a:solidFill>
                  <a:srgbClr val="FFC000"/>
                </a:solidFill>
                <a:latin typeface="Segoe Script" pitchFamily="66" charset="0"/>
              </a:rPr>
              <a:t>Детский садик вспоминать!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3074" name="Picture 2" descr="C:\Users\Asus\Desktop\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8983699" cy="4214818"/>
          </a:xfrm>
          <a:prstGeom prst="rect">
            <a:avLst/>
          </a:prstGeom>
          <a:noFill/>
        </p:spPr>
      </p:pic>
      <p:pic>
        <p:nvPicPr>
          <p:cNvPr id="3075" name="Picture 3" descr="C:\Users\Asus\Desktop\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1203" y="4714884"/>
            <a:ext cx="2242797" cy="2143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C:\Users\Asus\Desktop\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66043"/>
            <a:ext cx="2293909" cy="21919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sus\Desktop\IMG-68a91dcd851ca9558545c1a8337ba5cd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91048">
            <a:off x="683583" y="509928"/>
            <a:ext cx="3524273" cy="2643206"/>
          </a:xfrm>
          <a:prstGeom prst="rect">
            <a:avLst/>
          </a:prstGeom>
          <a:ln w="127000" cap="rnd">
            <a:solidFill>
              <a:schemeClr val="accent1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171" name="Picture 3" descr="C:\Users\Asus\Desktop\20170929_1002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89621">
            <a:off x="5017401" y="543298"/>
            <a:ext cx="3571900" cy="2678925"/>
          </a:xfrm>
          <a:prstGeom prst="rect">
            <a:avLst/>
          </a:prstGeom>
          <a:ln w="127000" cap="rnd">
            <a:solidFill>
              <a:srgbClr val="FFC0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172" name="Picture 4" descr="C:\Users\Asus\Desktop\20170926_1207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49184">
            <a:off x="5229822" y="3862485"/>
            <a:ext cx="3525881" cy="26444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173" name="Picture 5" descr="C:\Users\Asus\Desktop\IMG-f116fe8d661b62b95ad63beef61986b9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22035">
            <a:off x="882746" y="3806460"/>
            <a:ext cx="3571900" cy="26789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Баста - Выпускной (Медлячок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429124" y="3071810"/>
            <a:ext cx="979493" cy="979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1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Asus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8286808" cy="49132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C:\Users\Asus\Desktop\1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759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sus\Desktop\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1010"/>
            <a:ext cx="9143999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спокойн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929454" y="5429264"/>
            <a:ext cx="1000132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4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5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2857496"/>
            <a:ext cx="550072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dirty="0" smtClean="0">
                <a:solidFill>
                  <a:srgbClr val="FF0000"/>
                </a:solidFill>
                <a:latin typeface="Segoe Script" pitchFamily="66" charset="0"/>
              </a:rPr>
              <a:t>Скажу я: было прожито немало </a:t>
            </a:r>
            <a:endParaRPr lang="ru-RU" dirty="0" smtClean="0">
              <a:solidFill>
                <a:srgbClr val="FF0000"/>
              </a:solidFill>
              <a:latin typeface="Segoe Script" pitchFamily="66" charset="0"/>
            </a:endParaRPr>
          </a:p>
          <a:p>
            <a:pPr algn="ctr" fontAlgn="base"/>
            <a:r>
              <a:rPr lang="ru-RU" dirty="0" smtClean="0">
                <a:solidFill>
                  <a:srgbClr val="FF0000"/>
                </a:solidFill>
                <a:latin typeface="Segoe Script" pitchFamily="66" charset="0"/>
              </a:rPr>
              <a:t>Дней </a:t>
            </a:r>
            <a:r>
              <a:rPr lang="ru-RU" dirty="0" smtClean="0">
                <a:solidFill>
                  <a:srgbClr val="FF0000"/>
                </a:solidFill>
                <a:latin typeface="Segoe Script" pitchFamily="66" charset="0"/>
              </a:rPr>
              <a:t>радостных и пасмурных у нас.</a:t>
            </a:r>
            <a:r>
              <a:rPr lang="ru-RU" dirty="0" smtClean="0">
                <a:latin typeface="Segoe Script" pitchFamily="66" charset="0"/>
              </a:rPr>
              <a:t> </a:t>
            </a:r>
            <a:endParaRPr lang="ru-RU" dirty="0" smtClean="0">
              <a:latin typeface="Segoe Script" pitchFamily="66" charset="0"/>
            </a:endParaRPr>
          </a:p>
          <a:p>
            <a:pPr algn="ctr" fontAlgn="base"/>
            <a:r>
              <a:rPr lang="ru-RU" dirty="0" smtClean="0">
                <a:solidFill>
                  <a:srgbClr val="00B0F0"/>
                </a:solidFill>
                <a:latin typeface="Segoe Script" pitchFamily="66" charset="0"/>
              </a:rPr>
              <a:t>Но </a:t>
            </a:r>
            <a:r>
              <a:rPr lang="ru-RU" dirty="0" smtClean="0">
                <a:solidFill>
                  <a:srgbClr val="00B0F0"/>
                </a:solidFill>
                <a:latin typeface="Segoe Script" pitchFamily="66" charset="0"/>
              </a:rPr>
              <a:t>в эти дни мне очень помогало то, </a:t>
            </a:r>
            <a:endParaRPr lang="ru-RU" dirty="0" smtClean="0">
              <a:solidFill>
                <a:srgbClr val="00B0F0"/>
              </a:solidFill>
              <a:latin typeface="Segoe Script" pitchFamily="66" charset="0"/>
            </a:endParaRPr>
          </a:p>
          <a:p>
            <a:pPr algn="ctr" fontAlgn="base"/>
            <a:r>
              <a:rPr lang="ru-RU" dirty="0" smtClean="0">
                <a:solidFill>
                  <a:srgbClr val="00B0F0"/>
                </a:solidFill>
                <a:latin typeface="Segoe Script" pitchFamily="66" charset="0"/>
              </a:rPr>
              <a:t>Что </a:t>
            </a:r>
            <a:r>
              <a:rPr lang="ru-RU" dirty="0" smtClean="0">
                <a:solidFill>
                  <a:srgbClr val="00B0F0"/>
                </a:solidFill>
                <a:latin typeface="Segoe Script" pitchFamily="66" charset="0"/>
              </a:rPr>
              <a:t>я могла рассчитывать на Вас. </a:t>
            </a:r>
            <a:endParaRPr lang="ru-RU" dirty="0" smtClean="0">
              <a:solidFill>
                <a:srgbClr val="00B0F0"/>
              </a:solidFill>
              <a:latin typeface="Segoe Script" pitchFamily="66" charset="0"/>
            </a:endParaRPr>
          </a:p>
          <a:p>
            <a:pPr algn="ctr" fontAlgn="base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Segoe Script" pitchFamily="66" charset="0"/>
              </a:rPr>
              <a:t>За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Segoe Script" pitchFamily="66" charset="0"/>
              </a:rPr>
              <a:t>помощь, чувство локтя, пониманье, Родительский неутомимый труд, </a:t>
            </a:r>
            <a:endParaRPr lang="ru-RU" dirty="0" smtClean="0">
              <a:solidFill>
                <a:schemeClr val="accent6">
                  <a:lumMod val="75000"/>
                </a:schemeClr>
              </a:solidFill>
              <a:latin typeface="Segoe Script" pitchFamily="66" charset="0"/>
            </a:endParaRPr>
          </a:p>
          <a:p>
            <a:pPr algn="ctr" fontAlgn="base"/>
            <a:r>
              <a:rPr lang="ru-RU" dirty="0" smtClean="0">
                <a:solidFill>
                  <a:srgbClr val="FFFF00"/>
                </a:solidFill>
                <a:latin typeface="Segoe Script" pitchFamily="66" charset="0"/>
              </a:rPr>
              <a:t>За </a:t>
            </a:r>
            <a:r>
              <a:rPr lang="ru-RU" dirty="0" smtClean="0">
                <a:solidFill>
                  <a:srgbClr val="FFFF00"/>
                </a:solidFill>
                <a:latin typeface="Segoe Script" pitchFamily="66" charset="0"/>
              </a:rPr>
              <a:t>чувство такта, веры и вниманье</a:t>
            </a:r>
            <a:r>
              <a:rPr lang="ru-RU" dirty="0" smtClean="0">
                <a:solidFill>
                  <a:srgbClr val="FFFF00"/>
                </a:solidFill>
                <a:latin typeface="Segoe Script" pitchFamily="66" charset="0"/>
              </a:rPr>
              <a:t>,</a:t>
            </a:r>
          </a:p>
          <a:p>
            <a:pPr algn="ctr" fontAlgn="base"/>
            <a:r>
              <a:rPr lang="ru-RU" dirty="0" smtClean="0">
                <a:solidFill>
                  <a:srgbClr val="FFFF00"/>
                </a:solidFill>
                <a:latin typeface="Segoe Script" pitchFamily="66" charset="0"/>
              </a:rPr>
              <a:t>И </a:t>
            </a:r>
            <a:r>
              <a:rPr lang="ru-RU" dirty="0" smtClean="0">
                <a:solidFill>
                  <a:srgbClr val="FFFF00"/>
                </a:solidFill>
                <a:latin typeface="Segoe Script" pitchFamily="66" charset="0"/>
              </a:rPr>
              <a:t>ощущенье, что тебя </a:t>
            </a:r>
            <a:r>
              <a:rPr lang="ru-RU" sz="2400" dirty="0" smtClean="0">
                <a:solidFill>
                  <a:srgbClr val="FFFF00"/>
                </a:solidFill>
                <a:latin typeface="Segoe Script" pitchFamily="66" charset="0"/>
              </a:rPr>
              <a:t>поймут</a:t>
            </a:r>
            <a:r>
              <a:rPr lang="ru-RU" dirty="0" smtClean="0">
                <a:solidFill>
                  <a:srgbClr val="FFFF00"/>
                </a:solidFill>
                <a:latin typeface="Segoe Script" pitchFamily="66" charset="0"/>
              </a:rPr>
              <a:t>. </a:t>
            </a:r>
            <a:endParaRPr lang="ru-RU" dirty="0" smtClean="0">
              <a:solidFill>
                <a:srgbClr val="FFFF00"/>
              </a:solidFill>
              <a:latin typeface="Segoe Script" pitchFamily="66" charset="0"/>
            </a:endParaRPr>
          </a:p>
          <a:p>
            <a:pPr algn="ctr" fontAlgn="base"/>
            <a:r>
              <a:rPr lang="ru-RU" dirty="0" smtClean="0">
                <a:solidFill>
                  <a:srgbClr val="00B050"/>
                </a:solidFill>
                <a:latin typeface="Segoe Script" pitchFamily="66" charset="0"/>
              </a:rPr>
              <a:t>За </a:t>
            </a:r>
            <a:r>
              <a:rPr lang="ru-RU" dirty="0" smtClean="0">
                <a:solidFill>
                  <a:srgbClr val="00B050"/>
                </a:solidFill>
                <a:latin typeface="Segoe Script" pitchFamily="66" charset="0"/>
              </a:rPr>
              <a:t>искренность, за дружбу, за участье, </a:t>
            </a:r>
            <a:endParaRPr lang="ru-RU" dirty="0" smtClean="0">
              <a:solidFill>
                <a:srgbClr val="00B050"/>
              </a:solidFill>
              <a:latin typeface="Segoe Script" pitchFamily="66" charset="0"/>
            </a:endParaRPr>
          </a:p>
          <a:p>
            <a:pPr algn="ctr" fontAlgn="base"/>
            <a:r>
              <a:rPr lang="ru-RU" dirty="0" smtClean="0">
                <a:solidFill>
                  <a:srgbClr val="00B050"/>
                </a:solidFill>
                <a:latin typeface="Segoe Script" pitchFamily="66" charset="0"/>
              </a:rPr>
              <a:t>За </a:t>
            </a:r>
            <a:r>
              <a:rPr lang="ru-RU" dirty="0" smtClean="0">
                <a:solidFill>
                  <a:srgbClr val="00B050"/>
                </a:solidFill>
                <a:latin typeface="Segoe Script" pitchFamily="66" charset="0"/>
              </a:rPr>
              <a:t>бескорыстность и решений сталь, </a:t>
            </a:r>
            <a:r>
              <a:rPr lang="ru-RU" dirty="0" smtClean="0">
                <a:solidFill>
                  <a:schemeClr val="accent1"/>
                </a:solidFill>
                <a:latin typeface="Segoe Script" pitchFamily="66" charset="0"/>
              </a:rPr>
              <a:t>Уменье рядом быть и в </a:t>
            </a:r>
            <a:r>
              <a:rPr lang="ru-RU" dirty="0" smtClean="0">
                <a:solidFill>
                  <a:schemeClr val="accent1"/>
                </a:solidFill>
                <a:latin typeface="Segoe Script" pitchFamily="66" charset="0"/>
              </a:rPr>
              <a:t>радость</a:t>
            </a:r>
          </a:p>
          <a:p>
            <a:pPr algn="ctr" fontAlgn="base"/>
            <a:r>
              <a:rPr lang="ru-RU" dirty="0" smtClean="0">
                <a:solidFill>
                  <a:schemeClr val="accent1"/>
                </a:solidFill>
                <a:latin typeface="Segoe Script" pitchFamily="66" charset="0"/>
              </a:rPr>
              <a:t> </a:t>
            </a:r>
            <a:r>
              <a:rPr lang="ru-RU" dirty="0" smtClean="0">
                <a:solidFill>
                  <a:schemeClr val="accent1"/>
                </a:solidFill>
                <a:latin typeface="Segoe Script" pitchFamily="66" charset="0"/>
              </a:rPr>
              <a:t>и в несчастье, </a:t>
            </a:r>
            <a:endParaRPr lang="ru-RU" dirty="0" smtClean="0">
              <a:solidFill>
                <a:schemeClr val="accent1"/>
              </a:solidFill>
              <a:latin typeface="Segoe Script" pitchFamily="66" charset="0"/>
            </a:endParaRPr>
          </a:p>
          <a:p>
            <a:pPr algn="ctr" fontAlgn="base"/>
            <a:r>
              <a:rPr lang="ru-RU" dirty="0" smtClean="0">
                <a:solidFill>
                  <a:schemeClr val="tx2"/>
                </a:solidFill>
                <a:latin typeface="Segoe Script" pitchFamily="66" charset="0"/>
              </a:rPr>
              <a:t>Позвольте </a:t>
            </a:r>
            <a:r>
              <a:rPr lang="ru-RU" dirty="0" smtClean="0">
                <a:solidFill>
                  <a:schemeClr val="tx2"/>
                </a:solidFill>
                <a:latin typeface="Segoe Script" pitchFamily="66" charset="0"/>
              </a:rPr>
              <a:t>мне </a:t>
            </a:r>
            <a:r>
              <a:rPr lang="ru-RU" dirty="0" smtClean="0">
                <a:solidFill>
                  <a:schemeClr val="tx2"/>
                </a:solidFill>
                <a:latin typeface="Segoe Script" pitchFamily="66" charset="0"/>
              </a:rPr>
              <a:t>Вас Поблагодарить!</a:t>
            </a:r>
            <a:endParaRPr lang="ru-RU" dirty="0">
              <a:solidFill>
                <a:schemeClr val="tx2"/>
              </a:solidFill>
              <a:latin typeface="Segoe Script" pitchFamily="66" charset="0"/>
            </a:endParaRPr>
          </a:p>
        </p:txBody>
      </p:sp>
      <p:pic>
        <p:nvPicPr>
          <p:cNvPr id="2051" name="Picture 3" descr="C:\Users\Asus\Desktop\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500570"/>
            <a:ext cx="3041120" cy="2213935"/>
          </a:xfrm>
          <a:prstGeom prst="rect">
            <a:avLst/>
          </a:prstGeom>
          <a:noFill/>
        </p:spPr>
      </p:pic>
      <p:pic>
        <p:nvPicPr>
          <p:cNvPr id="2054" name="Picture 6" descr="C:\Users\Asus\Desktop\1 (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22077">
            <a:off x="320779" y="219450"/>
            <a:ext cx="8719805" cy="2632357"/>
          </a:xfrm>
          <a:prstGeom prst="rect">
            <a:avLst/>
          </a:prstGeom>
          <a:noFill/>
        </p:spPr>
      </p:pic>
      <p:pic>
        <p:nvPicPr>
          <p:cNvPr id="9" name="спокойн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143636" y="3071810"/>
            <a:ext cx="979493" cy="979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42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878610">
            <a:off x="3801742" y="1197689"/>
            <a:ext cx="5127183" cy="134704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Bahnschrift" pitchFamily="34" charset="0"/>
              </a:rPr>
              <a:t>Вальс для </a:t>
            </a:r>
            <a:br>
              <a:rPr lang="ru-RU" dirty="0" smtClean="0">
                <a:solidFill>
                  <a:srgbClr val="002060"/>
                </a:solidFill>
                <a:latin typeface="Bahnschrift" pitchFamily="34" charset="0"/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Bahnschrift" pitchFamily="34" charset="0"/>
              </a:rPr>
              <a:t>ВЫПУСКНИКОВ</a:t>
            </a:r>
            <a:r>
              <a:rPr lang="ru-RU" dirty="0" smtClean="0">
                <a:solidFill>
                  <a:srgbClr val="002060"/>
                </a:solidFill>
                <a:latin typeface="Bahnschrift" pitchFamily="34" charset="0"/>
              </a:rPr>
              <a:t>:</a:t>
            </a:r>
            <a:endParaRPr lang="ru-RU" dirty="0">
              <a:solidFill>
                <a:srgbClr val="002060"/>
              </a:solidFill>
              <a:latin typeface="Bahnschrift" pitchFamily="34" charset="0"/>
            </a:endParaRPr>
          </a:p>
        </p:txBody>
      </p:sp>
      <p:pic>
        <p:nvPicPr>
          <p:cNvPr id="5" name="Музыка для танцев - Выпускной в детском саду_(Inkompmusic.ru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715272" y="5586408"/>
            <a:ext cx="1271592" cy="1271592"/>
          </a:xfrm>
          <a:prstGeom prst="rect">
            <a:avLst/>
          </a:prstGeom>
        </p:spPr>
      </p:pic>
      <p:pic>
        <p:nvPicPr>
          <p:cNvPr id="4099" name="Picture 3" descr="C:\Users\Asus\Desktop\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071678"/>
            <a:ext cx="7493000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4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191</TotalTime>
  <Words>106</Words>
  <PresentationFormat>Экран (4:3)</PresentationFormat>
  <Paragraphs>17</Paragraphs>
  <Slides>10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Выпускникам 2020 года  МАДОУ д/с № 40 группа «МАДАГАСКАР»!!!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Вальс для  ВЫПУСКНИКОВ: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Выпускникам 2020 года  МАДОУ д/с № 40 группы «МАДАГАСКАР»!!!</dc:title>
  <dc:creator>Asus</dc:creator>
  <cp:lastModifiedBy>Asus</cp:lastModifiedBy>
  <cp:revision>20</cp:revision>
  <dcterms:created xsi:type="dcterms:W3CDTF">2020-05-26T08:52:05Z</dcterms:created>
  <dcterms:modified xsi:type="dcterms:W3CDTF">2020-05-26T12:13:41Z</dcterms:modified>
</cp:coreProperties>
</file>